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9144000" cy="6858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9"/>
  </p:normalViewPr>
  <p:slideViewPr>
    <p:cSldViewPr snapToGrid="0" snapToObjects="1">
      <p:cViewPr>
        <p:scale>
          <a:sx n="125" d="100"/>
          <a:sy n="125" d="100"/>
        </p:scale>
        <p:origin x="704" y="-10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CECA3-44F8-B34D-A1FA-A793C3B72EC3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DD52C-CBDF-744F-BF54-97DB121BDE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0313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1CBD9-FD3D-0B4D-965E-F02DEEB04B67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CF438-5D41-D944-A3BD-3B0BCDB344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854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CF438-5D41-D944-A3BD-3B0BCDB344C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598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474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946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865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780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263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498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089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107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749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354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513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852DF-4205-0D49-97AA-BF896079B73A}" type="datetimeFigureOut">
              <a:rPr lang="da-DK" smtClean="0"/>
              <a:t>09/08/2016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BCB0-6F6E-6F4F-B5E4-9DE569194C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55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61655"/>
            <a:ext cx="7772400" cy="2238795"/>
          </a:xfrm>
        </p:spPr>
        <p:txBody>
          <a:bodyPr/>
          <a:lstStyle/>
          <a:p>
            <a:r>
              <a:rPr lang="da-DK" dirty="0" smtClean="0"/>
              <a:t>LYDSPOR </a:t>
            </a:r>
            <a:br>
              <a:rPr lang="da-DK" dirty="0" smtClean="0"/>
            </a:br>
            <a:r>
              <a:rPr lang="da-DK" dirty="0" smtClean="0"/>
              <a:t>MELLEMTRIN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Spørgsmål til grundlæggende temaer i de bibelske fortællinger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19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19077"/>
            <a:ext cx="3008313" cy="418844"/>
          </a:xfrm>
        </p:spPr>
        <p:txBody>
          <a:bodyPr>
            <a:normAutofit fontScale="90000"/>
          </a:bodyPr>
          <a:lstStyle/>
          <a:p>
            <a:r>
              <a:rPr lang="da-DK" sz="3200" dirty="0" smtClean="0"/>
              <a:t>Syndefaldet</a:t>
            </a:r>
            <a:endParaRPr lang="da-DK" sz="3200" dirty="0"/>
          </a:p>
        </p:txBody>
      </p:sp>
      <p:pic>
        <p:nvPicPr>
          <p:cNvPr id="5" name="Pladsholder til indhold 4" descr="03_Syndefald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2" b="-7252"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254559"/>
            <a:ext cx="3008313" cy="4871604"/>
          </a:xfrm>
        </p:spPr>
        <p:txBody>
          <a:bodyPr>
            <a:normAutofit fontScale="92500" lnSpcReduction="10000"/>
          </a:bodyPr>
          <a:lstStyle/>
          <a:p>
            <a:r>
              <a:rPr lang="da-DK" sz="1800" dirty="0" smtClean="0"/>
              <a:t>Hvorfor siger Gud, at Adam og Eva ikke må spise af frugten på træet midt i haven?</a:t>
            </a:r>
          </a:p>
          <a:p>
            <a:endParaRPr lang="da-DK" sz="1800" dirty="0"/>
          </a:p>
          <a:p>
            <a:r>
              <a:rPr lang="da-DK" sz="1800" dirty="0" smtClean="0"/>
              <a:t>Hvorfor spiser Adam og Eva af træet?</a:t>
            </a:r>
          </a:p>
          <a:p>
            <a:endParaRPr lang="da-DK" sz="1800" dirty="0" smtClean="0"/>
          </a:p>
          <a:p>
            <a:r>
              <a:rPr lang="da-DK" sz="1800" dirty="0" smtClean="0"/>
              <a:t>Hvad </a:t>
            </a:r>
            <a:r>
              <a:rPr lang="da-DK" sz="1800" dirty="0"/>
              <a:t>er fristelse?</a:t>
            </a:r>
          </a:p>
          <a:p>
            <a:endParaRPr lang="da-DK" sz="1800" dirty="0" smtClean="0"/>
          </a:p>
          <a:p>
            <a:r>
              <a:rPr lang="da-DK" sz="1800" dirty="0" smtClean="0"/>
              <a:t>Er det ok at Gud straffer Adam og Eva? Hvorfor? Hvorfor ikke?</a:t>
            </a:r>
          </a:p>
          <a:p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Hvilke fristelser kan du komme i tanke om?</a:t>
            </a:r>
          </a:p>
          <a:p>
            <a:endParaRPr lang="da-DK" sz="1800" dirty="0"/>
          </a:p>
          <a:p>
            <a:r>
              <a:rPr lang="da-DK" sz="1800" dirty="0" smtClean="0"/>
              <a:t>Hvilke konsekvenser kan de have at blive fristet?</a:t>
            </a:r>
          </a:p>
          <a:p>
            <a:endParaRPr lang="da-DK" sz="1800" dirty="0" smtClean="0"/>
          </a:p>
          <a:p>
            <a:endParaRPr lang="da-DK" sz="1800" dirty="0" smtClean="0"/>
          </a:p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1973773" y="12545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51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52016"/>
          </a:xfrm>
        </p:spPr>
        <p:txBody>
          <a:bodyPr>
            <a:normAutofit/>
          </a:bodyPr>
          <a:lstStyle/>
          <a:p>
            <a:r>
              <a:rPr lang="da-DK" sz="2400" dirty="0" smtClean="0"/>
              <a:t>Abraham og Isak</a:t>
            </a:r>
            <a:endParaRPr lang="da-DK" sz="2400" dirty="0"/>
          </a:p>
        </p:txBody>
      </p:sp>
      <p:pic>
        <p:nvPicPr>
          <p:cNvPr id="5" name="Pladsholder til indhold 4" descr="02_Abraham_Isa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2" b="-7252"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132163"/>
            <a:ext cx="3008313" cy="4528652"/>
          </a:xfrm>
        </p:spPr>
        <p:txBody>
          <a:bodyPr>
            <a:normAutofit fontScale="92500" lnSpcReduction="10000"/>
          </a:bodyPr>
          <a:lstStyle/>
          <a:p>
            <a:r>
              <a:rPr lang="da-DK" sz="1800" dirty="0" smtClean="0"/>
              <a:t>Hvorfor vil Gud have, </a:t>
            </a:r>
            <a:r>
              <a:rPr lang="da-DK" sz="1800" dirty="0"/>
              <a:t>at Abraham skulle ofre Isak</a:t>
            </a:r>
            <a:r>
              <a:rPr lang="da-DK" sz="1800" dirty="0" smtClean="0"/>
              <a:t>?</a:t>
            </a:r>
          </a:p>
          <a:p>
            <a:endParaRPr lang="da-DK" sz="1800" dirty="0"/>
          </a:p>
          <a:p>
            <a:r>
              <a:rPr lang="da-DK" sz="1800" dirty="0" smtClean="0"/>
              <a:t>Er det rimeligt at Gud kræver, at Abraham skal ofre sin søn? Hvorfor? Hvorfor ikke?</a:t>
            </a:r>
          </a:p>
          <a:p>
            <a:endParaRPr lang="da-DK" sz="1800" dirty="0" smtClean="0"/>
          </a:p>
          <a:p>
            <a:r>
              <a:rPr lang="da-DK" sz="1800" dirty="0" smtClean="0"/>
              <a:t>Hvorfor </a:t>
            </a:r>
            <a:r>
              <a:rPr lang="da-DK" sz="1800" dirty="0"/>
              <a:t>siger Abraham ikke nej til opgaven?</a:t>
            </a:r>
          </a:p>
          <a:p>
            <a:endParaRPr lang="da-DK" sz="1800" dirty="0"/>
          </a:p>
          <a:p>
            <a:r>
              <a:rPr lang="da-DK" sz="1800" dirty="0" smtClean="0"/>
              <a:t>Er der nogle man ikke siger nej til?</a:t>
            </a:r>
          </a:p>
          <a:p>
            <a:endParaRPr lang="da-DK" sz="1800" dirty="0"/>
          </a:p>
          <a:p>
            <a:r>
              <a:rPr lang="da-DK" sz="1800" dirty="0" smtClean="0"/>
              <a:t>Hvad er tillid? </a:t>
            </a:r>
          </a:p>
          <a:p>
            <a:endParaRPr lang="da-DK" sz="1800" dirty="0"/>
          </a:p>
          <a:p>
            <a:r>
              <a:rPr lang="da-DK" sz="1800" dirty="0" smtClean="0"/>
              <a:t>Hvem har du tillid til?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2227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96240"/>
            <a:ext cx="3008313" cy="396240"/>
          </a:xfrm>
        </p:spPr>
        <p:txBody>
          <a:bodyPr>
            <a:normAutofit fontScale="90000"/>
          </a:bodyPr>
          <a:lstStyle/>
          <a:p>
            <a:r>
              <a:rPr lang="da-DK" sz="2400" dirty="0" smtClean="0"/>
              <a:t>Den fortabte søn</a:t>
            </a:r>
            <a:endParaRPr lang="da-DK" sz="2400" dirty="0"/>
          </a:p>
        </p:txBody>
      </p:sp>
      <p:pic>
        <p:nvPicPr>
          <p:cNvPr id="5" name="Pladsholder til indhold 4" descr="04_Den_fortabt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2" b="-7252"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863601"/>
            <a:ext cx="3117850" cy="4978400"/>
          </a:xfrm>
        </p:spPr>
        <p:txBody>
          <a:bodyPr>
            <a:noAutofit/>
          </a:bodyPr>
          <a:lstStyle/>
          <a:p>
            <a:r>
              <a:rPr lang="da-DK" sz="1600" dirty="0"/>
              <a:t>Hvorfor fortæller Jesus lignelsen?</a:t>
            </a:r>
          </a:p>
          <a:p>
            <a:endParaRPr lang="da-DK" sz="1600" dirty="0" smtClean="0"/>
          </a:p>
          <a:p>
            <a:r>
              <a:rPr lang="da-DK" sz="1600" dirty="0" smtClean="0"/>
              <a:t>Hvad er en lignelse?</a:t>
            </a:r>
            <a:endParaRPr lang="da-DK" sz="1600" dirty="0"/>
          </a:p>
          <a:p>
            <a:endParaRPr lang="da-DK" sz="1600" dirty="0" smtClean="0"/>
          </a:p>
          <a:p>
            <a:r>
              <a:rPr lang="da-DK" sz="1600" dirty="0" smtClean="0"/>
              <a:t>Hvad er tilgivelse?</a:t>
            </a:r>
          </a:p>
          <a:p>
            <a:endParaRPr lang="da-DK" sz="1600" dirty="0"/>
          </a:p>
          <a:p>
            <a:r>
              <a:rPr lang="da-DK" sz="1600" dirty="0"/>
              <a:t>Gør faren forskel på sine sønner?</a:t>
            </a:r>
            <a:br>
              <a:rPr lang="da-DK" sz="1600" dirty="0"/>
            </a:br>
            <a:r>
              <a:rPr lang="da-DK" sz="1600" dirty="0" smtClean="0"/>
              <a:t>I så fald - Hvorfor</a:t>
            </a:r>
            <a:r>
              <a:rPr lang="da-DK" sz="1600" dirty="0"/>
              <a:t>? Hvordan?</a:t>
            </a:r>
          </a:p>
          <a:p>
            <a:endParaRPr lang="da-DK" sz="1600" dirty="0" smtClean="0"/>
          </a:p>
          <a:p>
            <a:r>
              <a:rPr lang="da-DK" sz="1600" dirty="0" smtClean="0"/>
              <a:t>Hvorfor er det svært for broren, da den fortabte søn vender tilbage?</a:t>
            </a:r>
          </a:p>
          <a:p>
            <a:endParaRPr lang="da-DK" sz="1600" dirty="0" smtClean="0"/>
          </a:p>
          <a:p>
            <a:r>
              <a:rPr lang="da-DK" sz="1600" dirty="0"/>
              <a:t>Kunne du finde på at bede om at få din arv på forskud? Hvorfor? Hvorfor ikke</a:t>
            </a:r>
            <a:r>
              <a:rPr lang="da-DK" sz="1600" dirty="0" smtClean="0"/>
              <a:t>?</a:t>
            </a:r>
          </a:p>
          <a:p>
            <a:endParaRPr lang="da-DK" sz="1600" dirty="0"/>
          </a:p>
          <a:p>
            <a:r>
              <a:rPr lang="da-DK" sz="1600" dirty="0" smtClean="0"/>
              <a:t>Kan du tilgive din søster/bror for alt</a:t>
            </a:r>
            <a:r>
              <a:rPr lang="da-DK" sz="1600" dirty="0"/>
              <a:t>? Hvorfor? Hvorfor ikke?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4831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529590"/>
          </a:xfrm>
        </p:spPr>
        <p:txBody>
          <a:bodyPr>
            <a:normAutofit/>
          </a:bodyPr>
          <a:lstStyle/>
          <a:p>
            <a:r>
              <a:rPr lang="da-DK" sz="2400" dirty="0" smtClean="0"/>
              <a:t>Påskeberetningen</a:t>
            </a:r>
            <a:endParaRPr lang="da-DK" sz="2400" dirty="0"/>
          </a:p>
        </p:txBody>
      </p:sp>
      <p:pic>
        <p:nvPicPr>
          <p:cNvPr id="5" name="Pladsholder til indhold 4" descr="01_Påskeberetning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2" b="-7252"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934720"/>
            <a:ext cx="3117850" cy="4775200"/>
          </a:xfrm>
        </p:spPr>
        <p:txBody>
          <a:bodyPr>
            <a:normAutofit lnSpcReduction="10000"/>
          </a:bodyPr>
          <a:lstStyle/>
          <a:p>
            <a:r>
              <a:rPr lang="da-DK" sz="1800" dirty="0" smtClean="0"/>
              <a:t>Har Gud bestemt, at det er  Judas, der forråder Jesus?</a:t>
            </a:r>
          </a:p>
          <a:p>
            <a:endParaRPr lang="da-DK" sz="1800" dirty="0" smtClean="0"/>
          </a:p>
          <a:p>
            <a:r>
              <a:rPr lang="da-DK" sz="1800" dirty="0" smtClean="0"/>
              <a:t>Hvad vil det sige at forråde?</a:t>
            </a:r>
          </a:p>
          <a:p>
            <a:endParaRPr lang="da-DK" sz="1800" dirty="0" smtClean="0"/>
          </a:p>
          <a:p>
            <a:r>
              <a:rPr lang="da-DK" sz="1800" dirty="0" smtClean="0"/>
              <a:t>Hvorfor bliver Jesus korsfæstet?</a:t>
            </a:r>
          </a:p>
          <a:p>
            <a:endParaRPr lang="da-DK" sz="1800" dirty="0"/>
          </a:p>
          <a:p>
            <a:r>
              <a:rPr lang="da-DK" sz="1800" dirty="0" smtClean="0"/>
              <a:t>Hvorfor redder Gud ikke Jesus?</a:t>
            </a:r>
          </a:p>
          <a:p>
            <a:endParaRPr lang="da-DK" sz="1800" dirty="0"/>
          </a:p>
          <a:p>
            <a:r>
              <a:rPr lang="da-DK" sz="1800" dirty="0"/>
              <a:t>H</a:t>
            </a:r>
            <a:r>
              <a:rPr lang="da-DK" sz="1800" dirty="0" smtClean="0"/>
              <a:t>vorfor </a:t>
            </a:r>
            <a:r>
              <a:rPr lang="da-DK" sz="1800" dirty="0"/>
              <a:t>flygter Jesus ikke, når han godt ved, hvad der skal ske</a:t>
            </a:r>
            <a:r>
              <a:rPr lang="da-DK" sz="1800" dirty="0" smtClean="0"/>
              <a:t>?</a:t>
            </a:r>
          </a:p>
          <a:p>
            <a:endParaRPr lang="da-DK" sz="1800" dirty="0"/>
          </a:p>
          <a:p>
            <a:r>
              <a:rPr lang="da-DK" sz="1800" dirty="0" smtClean="0"/>
              <a:t>Gør du altid hvad du får besked på? </a:t>
            </a:r>
          </a:p>
          <a:p>
            <a:endParaRPr lang="da-DK" sz="1800" dirty="0" smtClean="0"/>
          </a:p>
        </p:txBody>
      </p:sp>
    </p:spTree>
    <p:extLst>
      <p:ext uri="{BB962C8B-B14F-4D97-AF65-F5344CB8AC3E}">
        <p14:creationId xmlns:p14="http://schemas.microsoft.com/office/powerpoint/2010/main" val="28832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28514"/>
          </a:xfrm>
        </p:spPr>
        <p:txBody>
          <a:bodyPr/>
          <a:lstStyle/>
          <a:p>
            <a:r>
              <a:rPr lang="da-DK" sz="2400" dirty="0" smtClean="0"/>
              <a:t>Paulus</a:t>
            </a:r>
            <a:endParaRPr lang="da-DK" sz="2400" dirty="0"/>
          </a:p>
        </p:txBody>
      </p:sp>
      <p:pic>
        <p:nvPicPr>
          <p:cNvPr id="6" name="Pladsholder til indhold 5" descr="05_Paul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2" b="-7252"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101564"/>
            <a:ext cx="3008313" cy="5024599"/>
          </a:xfrm>
        </p:spPr>
        <p:txBody>
          <a:bodyPr>
            <a:normAutofit lnSpcReduction="10000"/>
          </a:bodyPr>
          <a:lstStyle/>
          <a:p>
            <a:r>
              <a:rPr lang="da-DK" sz="1800" dirty="0" smtClean="0"/>
              <a:t>Hvad sker der, da Paulus er på vej ud for at forfølge flere disciple?</a:t>
            </a:r>
          </a:p>
          <a:p>
            <a:endParaRPr lang="da-DK" sz="1800" dirty="0"/>
          </a:p>
          <a:p>
            <a:r>
              <a:rPr lang="da-DK" sz="1800" dirty="0" smtClean="0"/>
              <a:t>Hvorfor ændrer Paulus mening?</a:t>
            </a:r>
          </a:p>
          <a:p>
            <a:endParaRPr lang="da-DK" sz="1800" dirty="0"/>
          </a:p>
          <a:p>
            <a:r>
              <a:rPr lang="da-DK" sz="1800" dirty="0" smtClean="0"/>
              <a:t>Hvad er omvendelse?</a:t>
            </a:r>
          </a:p>
          <a:p>
            <a:endParaRPr lang="da-DK" sz="1800" dirty="0"/>
          </a:p>
          <a:p>
            <a:r>
              <a:rPr lang="da-DK" sz="1800" dirty="0"/>
              <a:t>Er det i orden at Paulus forfølger dem, der tror på noget andet, end ham? Hvorfor? Hvorfor ikke?</a:t>
            </a:r>
          </a:p>
          <a:p>
            <a:endParaRPr lang="da-DK" sz="1800" dirty="0" smtClean="0"/>
          </a:p>
          <a:p>
            <a:r>
              <a:rPr lang="da-DK" sz="1800" dirty="0" smtClean="0"/>
              <a:t>Er der nogen der bestemmer, hvad man skal tro på i Danmark? Skal alle tro?</a:t>
            </a:r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9974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264</Words>
  <Application>Microsoft Macintosh PowerPoint</Application>
  <PresentationFormat>Skærmshow (4:3)</PresentationFormat>
  <Paragraphs>66</Paragraphs>
  <Slides>6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9" baseType="lpstr">
      <vt:lpstr>Arial</vt:lpstr>
      <vt:lpstr>Calibri</vt:lpstr>
      <vt:lpstr>Kontortema</vt:lpstr>
      <vt:lpstr>LYDSPOR  MELLEMTRIN</vt:lpstr>
      <vt:lpstr>Syndefaldet</vt:lpstr>
      <vt:lpstr>Abraham og Isak</vt:lpstr>
      <vt:lpstr>Den fortabte søn</vt:lpstr>
      <vt:lpstr>Påskeberetningen</vt:lpstr>
      <vt:lpstr>Paulus</vt:lpstr>
    </vt:vector>
  </TitlesOfParts>
  <Company>Skole Kirke Aarhus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LYDSPOR  MELLEMTRIN</dc:title>
  <dc:creator>Mette Maria Kristensen</dc:creator>
  <cp:lastModifiedBy>Ingrid Mejer Jensen</cp:lastModifiedBy>
  <cp:revision>18</cp:revision>
  <cp:lastPrinted>2016-06-28T06:37:49Z</cp:lastPrinted>
  <dcterms:created xsi:type="dcterms:W3CDTF">2016-06-20T19:26:16Z</dcterms:created>
  <dcterms:modified xsi:type="dcterms:W3CDTF">2016-08-09T08:04:09Z</dcterms:modified>
</cp:coreProperties>
</file>